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79" r:id="rId3"/>
    <p:sldId id="280" r:id="rId4"/>
    <p:sldId id="299" r:id="rId5"/>
    <p:sldId id="281" r:id="rId6"/>
    <p:sldId id="297" r:id="rId7"/>
    <p:sldId id="292" r:id="rId8"/>
    <p:sldId id="275" r:id="rId9"/>
    <p:sldId id="294" r:id="rId10"/>
    <p:sldId id="295" r:id="rId11"/>
    <p:sldId id="29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361A5F56-EB2D-40A1-936B-ECEFD45F84B9}"/>
    <pc:docChg chg="delSld modSld sldOrd">
      <pc:chgData name="Adam Minor" userId="8ba41960-985e-40fa-965b-8aad8b24e054" providerId="ADAL" clId="{361A5F56-EB2D-40A1-936B-ECEFD45F84B9}" dt="2024-06-19T15:47:17.586" v="3" actId="47"/>
      <pc:docMkLst>
        <pc:docMk/>
      </pc:docMkLst>
      <pc:sldChg chg="del">
        <pc:chgData name="Adam Minor" userId="8ba41960-985e-40fa-965b-8aad8b24e054" providerId="ADAL" clId="{361A5F56-EB2D-40A1-936B-ECEFD45F84B9}" dt="2024-06-19T15:47:17.586" v="3" actId="47"/>
        <pc:sldMkLst>
          <pc:docMk/>
          <pc:sldMk cId="3919292771" sldId="293"/>
        </pc:sldMkLst>
      </pc:sldChg>
      <pc:sldChg chg="del">
        <pc:chgData name="Adam Minor" userId="8ba41960-985e-40fa-965b-8aad8b24e054" providerId="ADAL" clId="{361A5F56-EB2D-40A1-936B-ECEFD45F84B9}" dt="2024-06-19T15:47:14.999" v="2" actId="47"/>
        <pc:sldMkLst>
          <pc:docMk/>
          <pc:sldMk cId="2293409582" sldId="298"/>
        </pc:sldMkLst>
      </pc:sldChg>
      <pc:sldChg chg="ord">
        <pc:chgData name="Adam Minor" userId="8ba41960-985e-40fa-965b-8aad8b24e054" providerId="ADAL" clId="{361A5F56-EB2D-40A1-936B-ECEFD45F84B9}" dt="2024-06-19T15:45:56.568" v="1"/>
        <pc:sldMkLst>
          <pc:docMk/>
          <pc:sldMk cId="3809381043" sldId="29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7923D7-58DD-2CC8-0FB7-494A51850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and white text&#10;&#10;Description automatically generated">
            <a:extLst>
              <a:ext uri="{FF2B5EF4-FFF2-40B4-BE49-F238E27FC236}">
                <a16:creationId xmlns:a16="http://schemas.microsoft.com/office/drawing/2014/main" id="{1D7F9E34-3F2F-05D7-E2E9-D256AAB10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700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B7BC90-7A88-1B29-7147-1FFBAF286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black dog sitting on carpet&#10;&#10;Description automatically generated">
            <a:extLst>
              <a:ext uri="{FF2B5EF4-FFF2-40B4-BE49-F238E27FC236}">
                <a16:creationId xmlns:a16="http://schemas.microsoft.com/office/drawing/2014/main" id="{3A7F2711-7EBF-BA2B-6659-7FFD93C10A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043" r="31000"/>
          <a:stretch/>
        </p:blipFill>
        <p:spPr>
          <a:xfrm>
            <a:off x="3961075" y="265129"/>
            <a:ext cx="4269851" cy="63277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00303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background with white text&#10;&#10;Description automatically generated">
            <a:extLst>
              <a:ext uri="{FF2B5EF4-FFF2-40B4-BE49-F238E27FC236}">
                <a16:creationId xmlns:a16="http://schemas.microsoft.com/office/drawing/2014/main" id="{E1A4E584-2A36-6CB0-2CA4-DE58C8303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381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background with white text&#10;&#10;Description automatically generated">
            <a:extLst>
              <a:ext uri="{FF2B5EF4-FFF2-40B4-BE49-F238E27FC236}">
                <a16:creationId xmlns:a16="http://schemas.microsoft.com/office/drawing/2014/main" id="{DF469B5C-6215-FB0E-0113-93F75B7D9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232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background with white text&#10;&#10;Description automatically generated">
            <a:extLst>
              <a:ext uri="{FF2B5EF4-FFF2-40B4-BE49-F238E27FC236}">
                <a16:creationId xmlns:a16="http://schemas.microsoft.com/office/drawing/2014/main" id="{47EECFC4-A8EF-9D69-ED50-8B56114CF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9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7923D7-58DD-2CC8-0FB7-494A51850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757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FE9943-B335-B0D8-2071-B4900B70F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195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A9A6A2-F2C8-704C-BB88-85F9ED1F4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682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A47077-AFAC-9ED3-522E-8F99FB84B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5236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19</Words>
  <Application>Microsoft Office PowerPoint</Application>
  <PresentationFormat>Widescreen</PresentationFormat>
  <Paragraphs>1</Paragraphs>
  <Slides>11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12</cp:revision>
  <dcterms:created xsi:type="dcterms:W3CDTF">2023-05-27T18:26:24Z</dcterms:created>
  <dcterms:modified xsi:type="dcterms:W3CDTF">2024-06-19T15:47:23Z</dcterms:modified>
</cp:coreProperties>
</file>